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5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07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588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31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33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0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49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4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5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2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0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0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2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8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9E675-B755-496F-A43A-A0BB8E6A6DE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000F3-E130-448E-A325-4BC0D2E27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8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606670"/>
            <a:ext cx="9001462" cy="968986"/>
          </a:xfrm>
        </p:spPr>
        <p:txBody>
          <a:bodyPr/>
          <a:lstStyle/>
          <a:p>
            <a:r>
              <a:rPr lang="en-US" dirty="0" smtClean="0"/>
              <a:t>Individual homework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7654" y="2699360"/>
            <a:ext cx="9570962" cy="2743080"/>
          </a:xfrm>
        </p:spPr>
        <p:txBody>
          <a:bodyPr/>
          <a:lstStyle/>
          <a:p>
            <a:r>
              <a:rPr lang="en-US" dirty="0" smtClean="0"/>
              <a:t>Logic circuits – exercise 4</a:t>
            </a:r>
          </a:p>
          <a:p>
            <a:r>
              <a:rPr lang="en-US" dirty="0">
                <a:effectLst/>
              </a:rPr>
              <a:t>Write a Boolean function of 4 variables given by its table of values, simplify it and draw the logic circuits corresponding to all its simplified forms.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57654" y="16646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568031" y="5884137"/>
            <a:ext cx="247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Cojocariu Robert</a:t>
            </a:r>
          </a:p>
          <a:p>
            <a:r>
              <a:rPr lang="en-US" dirty="0" smtClean="0"/>
              <a:t>Group 912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56674"/>
            <a:ext cx="10353761" cy="588385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45059"/>
            <a:ext cx="10353762" cy="5892625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7" y="931985"/>
            <a:ext cx="4225543" cy="3887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5" y="845059"/>
            <a:ext cx="4644733" cy="392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4" y="5053898"/>
            <a:ext cx="10058400" cy="1584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508" y="475727"/>
            <a:ext cx="424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Simplify using Veitch diagram method: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0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72008"/>
            <a:ext cx="10353761" cy="588385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45059"/>
            <a:ext cx="10353762" cy="5892625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925632"/>
            <a:ext cx="7915079" cy="3812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17" y="1263378"/>
            <a:ext cx="10058400" cy="158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1" y="3265763"/>
            <a:ext cx="3347579" cy="30796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6640" y="784520"/>
            <a:ext cx="832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build the set of central </a:t>
            </a:r>
            <a:r>
              <a:rPr lang="en-US" dirty="0" err="1" smtClean="0"/>
              <a:t>monoms</a:t>
            </a:r>
            <a:r>
              <a:rPr lang="en-US" dirty="0" smtClean="0"/>
              <a:t> and get the simplified form of f: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82242" y="5389684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6735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45059"/>
            <a:ext cx="10353762" cy="5892625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1716375"/>
            <a:ext cx="10330039" cy="5021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48754"/>
            <a:ext cx="10448925" cy="1392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3794" y="312241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67582" y="4325815"/>
            <a:ext cx="240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</a:schemeClr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157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3269"/>
            <a:ext cx="10353761" cy="1326321"/>
          </a:xfrm>
        </p:spPr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3795" y="1318846"/>
            <a:ext cx="10353762" cy="5037992"/>
          </a:xfrm>
        </p:spPr>
        <p:txBody>
          <a:bodyPr/>
          <a:lstStyle/>
          <a:p>
            <a:endParaRPr lang="en-GB" dirty="0" smtClean="0">
              <a:effectLst/>
            </a:endParaRPr>
          </a:p>
          <a:p>
            <a:endParaRPr lang="en-GB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05" y="4453370"/>
            <a:ext cx="8697539" cy="1124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58" y="1616322"/>
            <a:ext cx="7392432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2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3269"/>
            <a:ext cx="10353761" cy="1326321"/>
          </a:xfrm>
        </p:spPr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71" y="1125417"/>
            <a:ext cx="8843008" cy="5548936"/>
          </a:xfrm>
        </p:spPr>
      </p:pic>
    </p:spTree>
    <p:extLst>
      <p:ext uri="{BB962C8B-B14F-4D97-AF65-F5344CB8AC3E}">
        <p14:creationId xmlns:p14="http://schemas.microsoft.com/office/powerpoint/2010/main" val="114194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3269"/>
            <a:ext cx="10353761" cy="1326321"/>
          </a:xfrm>
        </p:spPr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45" y="1153405"/>
            <a:ext cx="8625859" cy="5468499"/>
          </a:xfrm>
        </p:spPr>
      </p:pic>
    </p:spTree>
    <p:extLst>
      <p:ext uri="{BB962C8B-B14F-4D97-AF65-F5344CB8AC3E}">
        <p14:creationId xmlns:p14="http://schemas.microsoft.com/office/powerpoint/2010/main" val="765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3269"/>
            <a:ext cx="10353761" cy="1326321"/>
          </a:xfrm>
        </p:spPr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16" y="1137137"/>
            <a:ext cx="8259517" cy="5352724"/>
          </a:xfrm>
        </p:spPr>
      </p:pic>
    </p:spTree>
    <p:extLst>
      <p:ext uri="{BB962C8B-B14F-4D97-AF65-F5344CB8AC3E}">
        <p14:creationId xmlns:p14="http://schemas.microsoft.com/office/powerpoint/2010/main" val="29180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3269"/>
            <a:ext cx="10353761" cy="1326321"/>
          </a:xfrm>
        </p:spPr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19" y="1207478"/>
            <a:ext cx="8185911" cy="5235808"/>
          </a:xfrm>
        </p:spPr>
      </p:pic>
    </p:spTree>
    <p:extLst>
      <p:ext uri="{BB962C8B-B14F-4D97-AF65-F5344CB8AC3E}">
        <p14:creationId xmlns:p14="http://schemas.microsoft.com/office/powerpoint/2010/main" val="33481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3269"/>
            <a:ext cx="10353761" cy="1326321"/>
          </a:xfrm>
        </p:spPr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43" y="1225061"/>
            <a:ext cx="7858664" cy="5266626"/>
          </a:xfrm>
        </p:spPr>
      </p:pic>
    </p:spTree>
    <p:extLst>
      <p:ext uri="{BB962C8B-B14F-4D97-AF65-F5344CB8AC3E}">
        <p14:creationId xmlns:p14="http://schemas.microsoft.com/office/powerpoint/2010/main" val="11291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56674"/>
            <a:ext cx="10353761" cy="588385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45059"/>
            <a:ext cx="10353762" cy="589262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36" y="1142578"/>
            <a:ext cx="7498477" cy="52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6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56674"/>
            <a:ext cx="10353761" cy="588385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845059"/>
            <a:ext cx="10353762" cy="5892625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1" y="2145753"/>
            <a:ext cx="10058400" cy="2465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3531" y="1538927"/>
            <a:ext cx="719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build the DCF, using the </a:t>
            </a:r>
            <a:r>
              <a:rPr lang="en-US" dirty="0" err="1" smtClean="0"/>
              <a:t>minterms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A1C1B724C384EB82DD5F50928597C" ma:contentTypeVersion="2" ma:contentTypeDescription="Create a new document." ma:contentTypeScope="" ma:versionID="5f94e00b72e7d3d7e2f3eefbbbef4ebc">
  <xsd:schema xmlns:xsd="http://www.w3.org/2001/XMLSchema" xmlns:xs="http://www.w3.org/2001/XMLSchema" xmlns:p="http://schemas.microsoft.com/office/2006/metadata/properties" xmlns:ns2="02a8dec1-6acd-466a-99e7-60870912793c" targetNamespace="http://schemas.microsoft.com/office/2006/metadata/properties" ma:root="true" ma:fieldsID="6039c0d069f040d7a64b2a8486ced038" ns2:_="">
    <xsd:import namespace="02a8dec1-6acd-466a-99e7-608709127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8dec1-6acd-466a-99e7-608709127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00EE91-E5E1-4573-94C6-323DC95524D1}"/>
</file>

<file path=customXml/itemProps2.xml><?xml version="1.0" encoding="utf-8"?>
<ds:datastoreItem xmlns:ds="http://schemas.openxmlformats.org/officeDocument/2006/customXml" ds:itemID="{DF66A90F-B903-411D-9EFD-2DC5EE8C2E6F}"/>
</file>

<file path=customXml/itemProps3.xml><?xml version="1.0" encoding="utf-8"?>
<ds:datastoreItem xmlns:ds="http://schemas.openxmlformats.org/officeDocument/2006/customXml" ds:itemID="{F905B9E0-3DA4-4B35-919B-9791F0706827}"/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144</TotalTime>
  <Words>88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Bookman Old Style</vt:lpstr>
      <vt:lpstr>Rockwell</vt:lpstr>
      <vt:lpstr>Damask</vt:lpstr>
      <vt:lpstr>Individual homework</vt:lpstr>
      <vt:lpstr>Theoretical results</vt:lpstr>
      <vt:lpstr>Theoretical results</vt:lpstr>
      <vt:lpstr>Theoretical results</vt:lpstr>
      <vt:lpstr>Theoretical results</vt:lpstr>
      <vt:lpstr>Theoretical results</vt:lpstr>
      <vt:lpstr>Theoretical results</vt:lpstr>
      <vt:lpstr>Solution</vt:lpstr>
      <vt:lpstr>Solution</vt:lpstr>
      <vt:lpstr>Solution</vt:lpstr>
      <vt:lpstr>Solution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homework</dc:title>
  <dc:creator>Robert Cojocariu</dc:creator>
  <cp:lastModifiedBy>Robert Cojocariu</cp:lastModifiedBy>
  <cp:revision>22</cp:revision>
  <dcterms:created xsi:type="dcterms:W3CDTF">2020-11-21T10:36:34Z</dcterms:created>
  <dcterms:modified xsi:type="dcterms:W3CDTF">2021-01-12T07:35:00Z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0x010100F60A1C1B724C384EB82DD5F50928597C</vt:lpwstr>
  </property>
</Properties>
</file>